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5E9"/>
    <a:srgbClr val="EEFBFE"/>
    <a:srgbClr val="FA71AD"/>
    <a:srgbClr val="FBDCD9"/>
    <a:srgbClr val="E8F2D7"/>
    <a:srgbClr val="FFFAC2"/>
    <a:srgbClr val="F8D7E8"/>
    <a:srgbClr val="E9DBEC"/>
    <a:srgbClr val="C6EAF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31: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XEM ĐỒNG HỒ, XEM LỊCH</a:t>
            </a: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3342" y="1369567"/>
            <a:ext cx="10414938" cy="1910619"/>
            <a:chOff x="1183342" y="1369567"/>
            <a:chExt cx="10414938" cy="1910619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Quay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2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 smtClean="0"/>
                <a:t>9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 marL="514350" indent="-514350">
                <a:buAutoNum type="alphaLcParenR"/>
              </a:pPr>
              <a:r>
                <a:rPr lang="en-US" sz="2800" dirty="0" smtClean="0"/>
                <a:t>7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91208" y="1105397"/>
            <a:ext cx="2595715" cy="21747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69265" y="3410493"/>
            <a:ext cx="2686908" cy="2616200"/>
            <a:chOff x="1800786" y="3410493"/>
            <a:chExt cx="2686908" cy="2616200"/>
          </a:xfrm>
        </p:grpSpPr>
        <p:pic>
          <p:nvPicPr>
            <p:cNvPr id="102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2873" y="4021492"/>
            <a:ext cx="73940" cy="1376350"/>
            <a:chOff x="4658451" y="3999435"/>
            <a:chExt cx="73940" cy="13763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42" name="Isosceles Triangle 41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45115" y="4176774"/>
            <a:ext cx="129453" cy="1085509"/>
            <a:chOff x="4783093" y="4150007"/>
            <a:chExt cx="129453" cy="1085509"/>
          </a:xfrm>
        </p:grpSpPr>
        <p:grpSp>
          <p:nvGrpSpPr>
            <p:cNvPr id="37" name="Group 36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38" name="Isosceles Triangle 3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7" name="Isosceles Triangle 4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59938" y="5958844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smtClean="0"/>
              <a:t>2 </a:t>
            </a:r>
            <a:r>
              <a:rPr lang="en-US" sz="2800" dirty="0" err="1" smtClean="0"/>
              <a:t>giờ</a:t>
            </a:r>
            <a:endParaRPr lang="en-US" sz="28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4565013" y="3410493"/>
            <a:ext cx="2686908" cy="2616200"/>
            <a:chOff x="1800786" y="3410493"/>
            <a:chExt cx="2686908" cy="2616200"/>
          </a:xfrm>
        </p:grpSpPr>
        <p:pic>
          <p:nvPicPr>
            <p:cNvPr id="52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8621" y="4027842"/>
            <a:ext cx="73940" cy="1376350"/>
            <a:chOff x="4658451" y="3999435"/>
            <a:chExt cx="73940" cy="1376350"/>
          </a:xfrm>
        </p:grpSpPr>
        <p:grpSp>
          <p:nvGrpSpPr>
            <p:cNvPr id="56" name="Group 55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40863" y="4176774"/>
            <a:ext cx="129453" cy="1085509"/>
            <a:chOff x="4783093" y="4150007"/>
            <a:chExt cx="129453" cy="1085509"/>
          </a:xfrm>
        </p:grpSpPr>
        <p:grpSp>
          <p:nvGrpSpPr>
            <p:cNvPr id="64" name="Group 63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9" name="Isosceles Triangle 68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7" name="Isosceles Triangle 6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5013" y="5955583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9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  <p:grpSp>
        <p:nvGrpSpPr>
          <p:cNvPr id="72" name="Group 71"/>
          <p:cNvGrpSpPr/>
          <p:nvPr/>
        </p:nvGrpSpPr>
        <p:grpSpPr>
          <a:xfrm>
            <a:off x="8060761" y="3410493"/>
            <a:ext cx="2686908" cy="2616200"/>
            <a:chOff x="1800786" y="3410493"/>
            <a:chExt cx="2686908" cy="2616200"/>
          </a:xfrm>
        </p:grpSpPr>
        <p:pic>
          <p:nvPicPr>
            <p:cNvPr id="73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64369" y="4021492"/>
            <a:ext cx="73940" cy="1376350"/>
            <a:chOff x="4658451" y="3999435"/>
            <a:chExt cx="73940" cy="1376350"/>
          </a:xfrm>
        </p:grpSpPr>
        <p:grpSp>
          <p:nvGrpSpPr>
            <p:cNvPr id="77" name="Group 76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82" name="Isosceles Triangle 8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36611" y="4176774"/>
            <a:ext cx="129453" cy="1085509"/>
            <a:chOff x="4783093" y="4150007"/>
            <a:chExt cx="129453" cy="1085509"/>
          </a:xfrm>
        </p:grpSpPr>
        <p:grpSp>
          <p:nvGrpSpPr>
            <p:cNvPr id="85" name="Group 84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90" name="Isosceles Triangle 89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88" name="Isosceles Triangle 8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60761" y="5965108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7 </a:t>
            </a:r>
            <a:r>
              <a:rPr lang="en-US" sz="2800" dirty="0" err="1" smtClean="0"/>
              <a:t>giờ</a:t>
            </a:r>
            <a:r>
              <a:rPr lang="en-US" sz="2800" dirty="0" smtClean="0"/>
              <a:t> 15 </a:t>
            </a:r>
            <a:r>
              <a:rPr lang="en-US" sz="2800" dirty="0" err="1" smtClean="0"/>
              <a:t>phút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0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141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96036" y="1656574"/>
            <a:ext cx="8347261" cy="4787768"/>
            <a:chOff x="1896036" y="1525948"/>
            <a:chExt cx="8347261" cy="478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2825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84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92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128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814066" y="1364985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cuối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tuần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làm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76836" y="1841500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hơi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36" y="3219713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đạp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836" y="4597926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700" y="1841500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700" y="3219713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0" y="4597926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 </a:t>
            </a:r>
            <a:r>
              <a:rPr lang="en-US" sz="2400" dirty="0" err="1" smtClean="0">
                <a:solidFill>
                  <a:schemeClr val="tx1"/>
                </a:solidFill>
              </a:rPr>
              <a:t>giờ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phút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042" y="550693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628589" y="1741714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504" y="5280233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bắt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2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51349" y="1781175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0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1643269" y="1590261"/>
            <a:ext cx="7998634" cy="4479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tháng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3498"/>
              </p:ext>
            </p:extLst>
          </p:nvPr>
        </p:nvGraphicFramePr>
        <p:xfrm>
          <a:off x="3165375" y="2080592"/>
          <a:ext cx="6122508" cy="3877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644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HAI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BA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TƯ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NĂM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SÁU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CHỦ</a:t>
                      </a:r>
                      <a:r>
                        <a:rPr lang="en-US" b="1" baseline="0" dirty="0" smtClean="0"/>
                        <a:t> NHẬT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34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70668" y="1969087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THÁNG NĂM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0668" y="2970359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90052" y="309788"/>
            <a:ext cx="6274123" cy="6132116"/>
            <a:chOff x="4890052" y="309788"/>
            <a:chExt cx="6274123" cy="6132116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9286" y="1307575"/>
            <a:ext cx="5026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thiếu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lịch</a:t>
            </a:r>
            <a:r>
              <a:rPr lang="en-US" sz="24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lịch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Quốc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tế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Thiếu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nhi</a:t>
            </a:r>
            <a:r>
              <a:rPr lang="en-US" sz="2400" dirty="0" smtClean="0">
                <a:solidFill>
                  <a:srgbClr val="0070C0"/>
                </a:solidFill>
              </a:rPr>
              <a:t> 1 </a:t>
            </a:r>
            <a:r>
              <a:rPr lang="en-US" sz="2400" dirty="0" err="1" smtClean="0">
                <a:solidFill>
                  <a:srgbClr val="0070C0"/>
                </a:solidFill>
              </a:rPr>
              <a:t>tháng</a:t>
            </a:r>
            <a:r>
              <a:rPr lang="en-US" sz="2400" dirty="0" smtClean="0">
                <a:solidFill>
                  <a:srgbClr val="0070C0"/>
                </a:solidFill>
              </a:rPr>
              <a:t> 6 </a:t>
            </a:r>
            <a:r>
              <a:rPr lang="en-US" sz="2400" dirty="0" err="1" smtClean="0">
                <a:solidFill>
                  <a:srgbClr val="0070C0"/>
                </a:solidFill>
              </a:rPr>
              <a:t>là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thứ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mấy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hôm</a:t>
            </a:r>
            <a:r>
              <a:rPr lang="en-US" sz="2400" dirty="0" smtClean="0"/>
              <a:t> nay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ăm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16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6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tuần</a:t>
            </a:r>
            <a:r>
              <a:rPr lang="en-US" sz="2400" dirty="0" smtClean="0"/>
              <a:t>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,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tuần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790747" y="550693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7275443" y="157700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09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47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54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28645" y="25295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45600" y="29867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26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56393" y="157700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304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54</cp:revision>
  <dcterms:created xsi:type="dcterms:W3CDTF">2021-06-02T01:34:28Z</dcterms:created>
  <dcterms:modified xsi:type="dcterms:W3CDTF">2021-06-06T05:14:41Z</dcterms:modified>
</cp:coreProperties>
</file>